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69" r:id="rId3"/>
    <p:sldId id="265" r:id="rId4"/>
    <p:sldId id="272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0"/>
  </p:normalViewPr>
  <p:slideViewPr>
    <p:cSldViewPr snapToGrid="0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75446-A777-B49A-64A0-2F6CDEB7A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DFA6D5-798B-46FF-9487-F2EA0C1D6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43594C-F381-D867-BD91-C5EE0176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04FB-971D-CA43-B094-BE2B35085F6E}" type="datetimeFigureOut">
              <a:rPr lang="de-DE" smtClean="0"/>
              <a:t>25.12.23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B609E8-87E6-D8A7-A7E4-D0BFB77E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631A9F-DC9D-BE7A-0454-9AC38612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753-5420-B148-B7F5-BC33B21E6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98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04262-6EB2-8711-F4D3-266E6A8F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2765B5-71AC-808F-5D20-81C96F38B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69A9D0-1C5A-3331-E122-7AE53466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04FB-971D-CA43-B094-BE2B35085F6E}" type="datetimeFigureOut">
              <a:rPr lang="de-DE" smtClean="0"/>
              <a:t>25.12.23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C496D3-D5DA-451B-AF22-63F71F3A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FDB2F6-936E-36B8-AC1A-1DE1DA51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753-5420-B148-B7F5-BC33B21E6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56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54D9035-BEA7-E8A8-73F7-D9ABAB82D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1EA1CDB-4A9F-2564-F768-43BC80670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CE990E-4F74-EC54-3A21-D1282B17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04FB-971D-CA43-B094-BE2B35085F6E}" type="datetimeFigureOut">
              <a:rPr lang="de-DE" smtClean="0"/>
              <a:t>25.12.23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FC223F-9A5D-B448-9844-13769E5C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03CF2B-9A1E-1B27-6D65-064C5569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753-5420-B148-B7F5-BC33B21E6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10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A1C5F-D96F-1EF7-8C13-CA294811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EF7A50-6083-55BB-82A6-039A75C5A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8C1F30-6251-F990-DE22-9CB4BA67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04FB-971D-CA43-B094-BE2B35085F6E}" type="datetimeFigureOut">
              <a:rPr lang="de-DE" smtClean="0"/>
              <a:t>25.12.23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33B8B1-9147-D4FB-C715-F6623B31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EE0E46-90C5-A7D5-B013-C7843D2C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753-5420-B148-B7F5-BC33B21E6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26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46D1B-E171-6D96-835A-249C84D3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BCEC23-C199-1097-99F0-900F4584B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8E2048-C00E-4BF2-6F4D-C71E13A9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04FB-971D-CA43-B094-BE2B35085F6E}" type="datetimeFigureOut">
              <a:rPr lang="de-DE" smtClean="0"/>
              <a:t>25.12.23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AFB5E6-4191-7289-D1B2-BC1D417C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7B731-15BF-F256-5AA7-895D3359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753-5420-B148-B7F5-BC33B21E6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1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64C0E-FBFF-0BB9-2C79-E1AB6F46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8A4D8-B96A-0E3F-D85B-5E0C3325F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0CD36A-EDF5-8948-BFE7-9FAC9E424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B87335-1A88-E9A4-53C4-8A264BFD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04FB-971D-CA43-B094-BE2B35085F6E}" type="datetimeFigureOut">
              <a:rPr lang="de-DE" smtClean="0"/>
              <a:t>25.12.23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932689-F496-FA64-E421-04A9DDFF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82D8E7-A8BD-F434-3F47-AA0B53B0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753-5420-B148-B7F5-BC33B21E6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3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659EE-8BD4-4F7D-C2FE-AB6D17FD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AC6ED5-45E5-5901-4EB7-9E1CD2D0A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81C5BD-522E-9726-C922-2657BB1E1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9CA1E8-1D8B-CA24-51E2-00733BC58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06E353-F32C-2152-F844-265D8ED3B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925543-4C25-7E05-1A98-DBD46010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04FB-971D-CA43-B094-BE2B35085F6E}" type="datetimeFigureOut">
              <a:rPr lang="de-DE" smtClean="0"/>
              <a:t>25.12.23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F5BB24C-BFB4-C3D3-B5FD-4F120626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925C892-A886-D698-78A0-DC9C9A42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753-5420-B148-B7F5-BC33B21E6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08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CD355-64BE-28FA-CADC-5D39164A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F24CAE-82DF-2DCD-2A52-69EA3486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04FB-971D-CA43-B094-BE2B35085F6E}" type="datetimeFigureOut">
              <a:rPr lang="de-DE" smtClean="0"/>
              <a:t>25.12.23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3D5353-1237-A732-0689-60B02A47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62BD62-BE96-8BEA-D4EB-EE11CE74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753-5420-B148-B7F5-BC33B21E6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71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289054-AF6E-6DF2-96A0-D4AB0431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04FB-971D-CA43-B094-BE2B35085F6E}" type="datetimeFigureOut">
              <a:rPr lang="de-DE" smtClean="0"/>
              <a:t>25.12.23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3219D6-EBF5-6155-00D0-5B88BC65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8C0B42-D911-EE1B-784F-31795F99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753-5420-B148-B7F5-BC33B21E6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32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2405B-D6AB-6A5A-0332-200AA5DE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D054E8-0581-05E0-AB27-32CF7692A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86A1FA-B16F-1EEA-345C-04CC35676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CB18B5-BBF6-1FEC-8320-24AD2816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04FB-971D-CA43-B094-BE2B35085F6E}" type="datetimeFigureOut">
              <a:rPr lang="de-DE" smtClean="0"/>
              <a:t>25.12.23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83DCBC-7C9F-4D33-2D42-20EE22C1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C9CD6C-47B0-787E-D151-D135F63C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753-5420-B148-B7F5-BC33B21E6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26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11C6C-AD08-27C3-FA4E-540450FC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91B826-9CB8-4E80-6664-4D33572B4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098C6F-69DE-002D-8017-668836F6E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B8F0DA-E7DD-E323-4E56-330D2F19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04FB-971D-CA43-B094-BE2B35085F6E}" type="datetimeFigureOut">
              <a:rPr lang="de-DE" smtClean="0"/>
              <a:t>25.12.23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804B42-7123-81D8-D4B1-C511E5BB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A5F465-99E2-F39E-A45F-BA7C94B2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753-5420-B148-B7F5-BC33B21E6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60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38EE67-3438-5A02-3E4A-31FEA310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3B6007-C335-7D38-6A5A-D9D2AEE84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78C5D-99EF-0E37-C5A2-D0FBC06AE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D04FB-971D-CA43-B094-BE2B35085F6E}" type="datetimeFigureOut">
              <a:rPr lang="de-DE" smtClean="0"/>
              <a:t>25.12.23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2B9CF9-FDDF-694E-36B5-98FFFA684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150051-F007-ED8D-5165-8F208890B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BD753-5420-B148-B7F5-BC33B21E6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63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412D43-9A37-11FD-8044-9D3D6011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718748-BBE5-4DF7-A1A7-AC031C5A2BE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139283-02A8-E3CC-2F63-FC82CCF1A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D5F9AB8C-C3BF-860B-852F-B24D19D1D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94" y="2762697"/>
            <a:ext cx="3553612" cy="1332605"/>
          </a:xfrm>
          <a:prstGeom prst="rect">
            <a:avLst/>
          </a:prstGeom>
        </p:spPr>
      </p:pic>
      <p:pic>
        <p:nvPicPr>
          <p:cNvPr id="9" name="Grafik 8" descr="Ein Bild, das Outdoorobjekt, Feuerwerk enthält.&#10;&#10;Automatisch generierte Beschreibung">
            <a:extLst>
              <a:ext uri="{FF2B5EF4-FFF2-40B4-BE49-F238E27FC236}">
                <a16:creationId xmlns:a16="http://schemas.microsoft.com/office/drawing/2014/main" id="{6A7B6850-419A-D6E6-B5FB-EC06CEB1C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01" y="1391037"/>
            <a:ext cx="2247312" cy="270426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894AA9C-48E8-6EAC-CA40-F464CB8419A1}"/>
              </a:ext>
            </a:extLst>
          </p:cNvPr>
          <p:cNvSpPr txBox="1"/>
          <p:nvPr/>
        </p:nvSpPr>
        <p:spPr>
          <a:xfrm>
            <a:off x="4260357" y="1749069"/>
            <a:ext cx="4426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rgbClr val="C13F2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News Update Dezember 2023</a:t>
            </a:r>
          </a:p>
          <a:p>
            <a:r>
              <a:rPr lang="de-DE" sz="2200" dirty="0">
                <a:solidFill>
                  <a:srgbClr val="C13F2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WEIHNACHTS-PARTY</a:t>
            </a:r>
          </a:p>
        </p:txBody>
      </p:sp>
    </p:spTree>
    <p:extLst>
      <p:ext uri="{BB962C8B-B14F-4D97-AF65-F5344CB8AC3E}">
        <p14:creationId xmlns:p14="http://schemas.microsoft.com/office/powerpoint/2010/main" val="36421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26DE68C-9DA5-BE24-DAF9-6708B40A6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38C5D59-63ED-7CD4-B47C-A381EA30DB8D}"/>
              </a:ext>
            </a:extLst>
          </p:cNvPr>
          <p:cNvSpPr/>
          <p:nvPr/>
        </p:nvSpPr>
        <p:spPr>
          <a:xfrm>
            <a:off x="1280451" y="4931294"/>
            <a:ext cx="9554898" cy="95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4F9F873-F889-00ED-E4FD-ECFE56A8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41" y="5243964"/>
            <a:ext cx="963632" cy="36136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31017F9-2C42-664D-805F-EB7FC5CD5FB8}"/>
              </a:ext>
            </a:extLst>
          </p:cNvPr>
          <p:cNvSpPr txBox="1"/>
          <p:nvPr/>
        </p:nvSpPr>
        <p:spPr>
          <a:xfrm>
            <a:off x="2771975" y="5043782"/>
            <a:ext cx="7138035" cy="984885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de-DE" sz="12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“Was ist Dein Weihnachtswunsch?“ 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haben wir vor Jahren ein paar Kinder gefragt. </a:t>
            </a:r>
          </a:p>
          <a:p>
            <a:pPr defTabSz="713232">
              <a:spcAft>
                <a:spcPts val="600"/>
              </a:spcAft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Die Antwort hat uns überrascht: </a:t>
            </a:r>
            <a:r>
              <a:rPr lang="de-DE" sz="12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„Eine Packung Kekse und ein Softdrink.“ </a:t>
            </a:r>
          </a:p>
          <a:p>
            <a:pPr defTabSz="713232">
              <a:spcAft>
                <a:spcPts val="600"/>
              </a:spcAft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Diesen Wunsch haben wir seitdem allen Kindern zu Weihnachten erfüllt. Jedes Jahr feiern wir zusammen eine große </a:t>
            </a:r>
            <a:r>
              <a:rPr lang="de-DE" sz="12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Weihnachts-Party.</a:t>
            </a:r>
          </a:p>
        </p:txBody>
      </p:sp>
      <p:pic>
        <p:nvPicPr>
          <p:cNvPr id="10" name="Grafik 9" descr="Ein Bild, das Person, Menschliches Gesicht, Kleidung, draußen enthält.&#10;&#10;Automatisch generierte Beschreibung">
            <a:extLst>
              <a:ext uri="{FF2B5EF4-FFF2-40B4-BE49-F238E27FC236}">
                <a16:creationId xmlns:a16="http://schemas.microsoft.com/office/drawing/2014/main" id="{73C932AF-FCE4-AFFC-A7CC-A2EB15C45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76" y="914400"/>
            <a:ext cx="7138035" cy="40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9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9EDD33-8EBC-44A1-3378-A4FB195E1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Menschliches Gesicht, Kleidung, Person, Junge enthält.&#10;&#10;Automatisch generierte Beschreibung">
            <a:extLst>
              <a:ext uri="{FF2B5EF4-FFF2-40B4-BE49-F238E27FC236}">
                <a16:creationId xmlns:a16="http://schemas.microsoft.com/office/drawing/2014/main" id="{76EFD5D8-7B06-F68C-D3EF-B7BDCE1B9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72" y="914400"/>
            <a:ext cx="9695256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BBED2D-BEA9-3BA2-8AEF-9B322928C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3E9B640-E416-40A1-A398-9B0FFD9BE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A286BF-339D-DD5A-F597-6196C135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919" y="1144769"/>
            <a:ext cx="3340962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Glückliche</a:t>
            </a:r>
            <a:r>
              <a:rPr lang="en-US" sz="40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Kinder </a:t>
            </a:r>
          </a:p>
        </p:txBody>
      </p:sp>
      <p:pic>
        <p:nvPicPr>
          <p:cNvPr id="9" name="Grafik 8" descr="Ein Bild, das Person, Kleidung, Menschliches Gesicht, Junge enthält.&#10;&#10;Automatisch generierte Beschreibung">
            <a:extLst>
              <a:ext uri="{FF2B5EF4-FFF2-40B4-BE49-F238E27FC236}">
                <a16:creationId xmlns:a16="http://schemas.microsoft.com/office/drawing/2014/main" id="{E5CF9B31-4C7D-4E82-9051-1045006AF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57" r="40435" b="-1"/>
          <a:stretch/>
        </p:blipFill>
        <p:spPr>
          <a:xfrm>
            <a:off x="1" y="10"/>
            <a:ext cx="3547146" cy="4136056"/>
          </a:xfrm>
          <a:prstGeom prst="rect">
            <a:avLst/>
          </a:prstGeom>
        </p:spPr>
      </p:pic>
      <p:pic>
        <p:nvPicPr>
          <p:cNvPr id="5" name="Inhaltsplatzhalter 4" descr="Ein Bild, das Person, Menschliches Gesicht, Kleidung, Flasche enthält.&#10;&#10;Automatisch generierte Beschreibung">
            <a:extLst>
              <a:ext uri="{FF2B5EF4-FFF2-40B4-BE49-F238E27FC236}">
                <a16:creationId xmlns:a16="http://schemas.microsoft.com/office/drawing/2014/main" id="{1D435D6C-4977-A20F-F2E8-ACB18D4DD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4577" r="24079" b="3"/>
          <a:stretch/>
        </p:blipFill>
        <p:spPr>
          <a:xfrm>
            <a:off x="20" y="4241540"/>
            <a:ext cx="3547126" cy="2616461"/>
          </a:xfrm>
          <a:prstGeom prst="rect">
            <a:avLst/>
          </a:prstGeom>
        </p:spPr>
      </p:pic>
      <p:pic>
        <p:nvPicPr>
          <p:cNvPr id="7" name="Grafik 6" descr="Ein Bild, das Menschliches Gesicht, Junge, Person, Kleidung enthält.&#10;&#10;Automatisch generierte Beschreibung">
            <a:extLst>
              <a:ext uri="{FF2B5EF4-FFF2-40B4-BE49-F238E27FC236}">
                <a16:creationId xmlns:a16="http://schemas.microsoft.com/office/drawing/2014/main" id="{E9C4DCF9-3D5D-5AE2-C662-16ED91E5A9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745" r="15746"/>
          <a:stretch/>
        </p:blipFill>
        <p:spPr>
          <a:xfrm>
            <a:off x="3665256" y="10"/>
            <a:ext cx="4329273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80499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75918" y="4177748"/>
            <a:ext cx="332539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01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412D43-9A37-11FD-8044-9D3D6011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718748-BBE5-4DF7-A1A7-AC031C5A2BE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139283-02A8-E3CC-2F63-FC82CCF1A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D5F9AB8C-C3BF-860B-852F-B24D19D1D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7" y="6042314"/>
            <a:ext cx="1229589" cy="4610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79D4F0D-A831-7AB0-F2A5-6F84EE7A12E8}"/>
              </a:ext>
            </a:extLst>
          </p:cNvPr>
          <p:cNvSpPr txBox="1"/>
          <p:nvPr/>
        </p:nvSpPr>
        <p:spPr>
          <a:xfrm>
            <a:off x="2004172" y="289932"/>
            <a:ext cx="421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13F2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Die Party – bewegte Bilder … </a:t>
            </a:r>
          </a:p>
        </p:txBody>
      </p:sp>
      <p:pic>
        <p:nvPicPr>
          <p:cNvPr id="9" name="Video 8">
            <a:hlinkClick r:id="" action="ppaction://media"/>
            <a:extLst>
              <a:ext uri="{FF2B5EF4-FFF2-40B4-BE49-F238E27FC236}">
                <a16:creationId xmlns:a16="http://schemas.microsoft.com/office/drawing/2014/main" id="{54BDF025-DE02-D7D9-19DB-30BE9E16C5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2000" y="1092200"/>
            <a:ext cx="8128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6139283-02A8-E3CC-2F63-FC82CCF1A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D5F9AB8C-C3BF-860B-852F-B24D19D1D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7" y="6042314"/>
            <a:ext cx="1229589" cy="46109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BF1892A-E14A-757F-1203-1AD997BCF32A}"/>
              </a:ext>
            </a:extLst>
          </p:cNvPr>
          <p:cNvSpPr txBox="1"/>
          <p:nvPr/>
        </p:nvSpPr>
        <p:spPr>
          <a:xfrm>
            <a:off x="368877" y="2054041"/>
            <a:ext cx="5498523" cy="26161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endParaRPr lang="de-DE" sz="2200" dirty="0">
              <a:solidFill>
                <a:srgbClr val="C13F2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solidFill>
                  <a:srgbClr val="C13F2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„Viele kleine Leute </a:t>
            </a:r>
          </a:p>
          <a:p>
            <a:r>
              <a:rPr lang="de-DE" sz="2200" dirty="0">
                <a:solidFill>
                  <a:srgbClr val="C13F2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an vielen kleinen Orten,</a:t>
            </a:r>
          </a:p>
          <a:p>
            <a:r>
              <a:rPr lang="de-DE" sz="2200" dirty="0">
                <a:solidFill>
                  <a:srgbClr val="C13F2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die viele kleine Dinge tun,</a:t>
            </a:r>
          </a:p>
          <a:p>
            <a:r>
              <a:rPr lang="de-DE" sz="2200" dirty="0">
                <a:solidFill>
                  <a:srgbClr val="C13F2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können das Gesicht dieser Welt verändern.“</a:t>
            </a:r>
          </a:p>
          <a:p>
            <a:endParaRPr lang="de-DE" sz="2200" dirty="0">
              <a:solidFill>
                <a:srgbClr val="C13F2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de-DE" sz="1600" i="1" dirty="0">
                <a:solidFill>
                  <a:srgbClr val="C13F2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(aus Afrika)</a:t>
            </a:r>
          </a:p>
          <a:p>
            <a:endParaRPr lang="de-DE" sz="2200" dirty="0">
              <a:solidFill>
                <a:srgbClr val="C13F2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 descr="Ein Bild, das Person, Kleidung, Gelände, Kleinkind enthält.&#10;&#10;Automatisch generierte Beschreibung">
            <a:extLst>
              <a:ext uri="{FF2B5EF4-FFF2-40B4-BE49-F238E27FC236}">
                <a16:creationId xmlns:a16="http://schemas.microsoft.com/office/drawing/2014/main" id="{8E7AC587-F2D0-4772-BA78-E2C59C617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430212"/>
            <a:ext cx="44450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80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Macintosh PowerPoint</Application>
  <PresentationFormat>Breitbild</PresentationFormat>
  <Paragraphs>16</Paragraphs>
  <Slides>6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Verdana</vt:lpstr>
      <vt:lpstr>Office</vt:lpstr>
      <vt:lpstr>PowerPoint-Präsentation</vt:lpstr>
      <vt:lpstr>PowerPoint-Präsentation</vt:lpstr>
      <vt:lpstr>PowerPoint-Präsentation</vt:lpstr>
      <vt:lpstr>Glückliche Kinder 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Sabine Valentin</dc:creator>
  <cp:lastModifiedBy>Sabine Valentin</cp:lastModifiedBy>
  <cp:revision>9</cp:revision>
  <dcterms:created xsi:type="dcterms:W3CDTF">2023-12-25T14:02:38Z</dcterms:created>
  <dcterms:modified xsi:type="dcterms:W3CDTF">2023-12-25T20:13:28Z</dcterms:modified>
</cp:coreProperties>
</file>